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78" r:id="rId3"/>
    <p:sldId id="279" r:id="rId4"/>
    <p:sldId id="280" r:id="rId5"/>
    <p:sldId id="28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C984-FDC7-4C68-A012-E19F14D44117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6741-66EA-4F7D-AAC7-7B29DE363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C984-FDC7-4C68-A012-E19F14D44117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6741-66EA-4F7D-AAC7-7B29DE363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74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C984-FDC7-4C68-A012-E19F14D44117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6741-66EA-4F7D-AAC7-7B29DE363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20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C984-FDC7-4C68-A012-E19F14D44117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6741-66EA-4F7D-AAC7-7B29DE363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31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C984-FDC7-4C68-A012-E19F14D44117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6741-66EA-4F7D-AAC7-7B29DE363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15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C984-FDC7-4C68-A012-E19F14D44117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6741-66EA-4F7D-AAC7-7B29DE363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43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C984-FDC7-4C68-A012-E19F14D44117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6741-66EA-4F7D-AAC7-7B29DE363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1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C984-FDC7-4C68-A012-E19F14D44117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6741-66EA-4F7D-AAC7-7B29DE363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11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C984-FDC7-4C68-A012-E19F14D44117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6741-66EA-4F7D-AAC7-7B29DE363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49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C984-FDC7-4C68-A012-E19F14D44117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6741-66EA-4F7D-AAC7-7B29DE363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35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C984-FDC7-4C68-A012-E19F14D44117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6741-66EA-4F7D-AAC7-7B29DE363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52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6C984-FDC7-4C68-A012-E19F14D44117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E6741-66EA-4F7D-AAC7-7B29DE363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49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5088" y="2229592"/>
            <a:ext cx="9972695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Результаты мониторинга по </a:t>
            </a:r>
            <a:r>
              <a:rPr lang="ru-RU" sz="3200" b="1" dirty="0"/>
              <a:t>исполнению показателя, характеризующего качество исполнения муниципального задания в общеобразовательных учреждениях, функции и полномочия учредителя в отношении которых осуществляет Управление образования города Пензы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7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71752" y="304093"/>
            <a:ext cx="1005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«Педагоги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проявляют доброжелательное отношение к нашему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ребенку»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Опрошено 349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родителей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6124" t="24611" r="12863" b="13831"/>
          <a:stretch/>
        </p:blipFill>
        <p:spPr>
          <a:xfrm>
            <a:off x="1426131" y="1011979"/>
            <a:ext cx="8810399" cy="586022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914387" y="5354274"/>
            <a:ext cx="7857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289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3329" y="2240960"/>
            <a:ext cx="82365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19499" y="1300830"/>
            <a:ext cx="82365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49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750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5834" y="137085"/>
            <a:ext cx="106469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«Педагоги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учитывают индивидуальные особенности нашего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ребенка»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6524" t="23523" r="13714" b="16592"/>
          <a:stretch/>
        </p:blipFill>
        <p:spPr>
          <a:xfrm>
            <a:off x="1235035" y="658682"/>
            <a:ext cx="9027357" cy="619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5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6344" y="220415"/>
            <a:ext cx="106364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«Мы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удовлетворены уровнем реализации общеобразовательных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программ»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7788" t="24660" r="14177" b="16285"/>
          <a:stretch/>
        </p:blipFill>
        <p:spPr>
          <a:xfrm>
            <a:off x="1588827" y="647284"/>
            <a:ext cx="8982658" cy="623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2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7683" y="434341"/>
            <a:ext cx="8954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«Педагоги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проявляют доброжелательное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отношение»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Опрошено 216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обучающихся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7381" t="23897" r="13516" b="15895"/>
          <a:stretch/>
        </p:blipFill>
        <p:spPr>
          <a:xfrm>
            <a:off x="2217683" y="1080672"/>
            <a:ext cx="8288542" cy="577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3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</TotalTime>
  <Words>67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Результаты мониторинга по исполнению показателя, характеризующего качество исполнения муниципального задания в общеобразовательных учреждениях, функции и полномочия учредителя в отношении которых осуществляет Управление образования города Пензы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Планерка педколлектива  2 ноября 2020 года </dc:title>
  <dc:creator>Школа 67</dc:creator>
  <cp:lastModifiedBy>Школа 67</cp:lastModifiedBy>
  <cp:revision>59</cp:revision>
  <dcterms:created xsi:type="dcterms:W3CDTF">2020-10-30T07:34:41Z</dcterms:created>
  <dcterms:modified xsi:type="dcterms:W3CDTF">2023-01-25T13:55:44Z</dcterms:modified>
</cp:coreProperties>
</file>